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  <a:srgbClr val="000000"/>
    <a:srgbClr val="FF0000"/>
    <a:srgbClr val="F32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19" autoAdjust="0"/>
    <p:restoredTop sz="94660"/>
  </p:normalViewPr>
  <p:slideViewPr>
    <p:cSldViewPr snapToGrid="0">
      <p:cViewPr varScale="1">
        <p:scale>
          <a:sx n="74" d="100"/>
          <a:sy n="74" d="100"/>
        </p:scale>
        <p:origin x="7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034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08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236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35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027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99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0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15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533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64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51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D482C-52C3-45B8-B1BC-AC57DD105FCC}" type="datetimeFigureOut">
              <a:rPr lang="en-US" smtClean="0"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B2B84-9FD4-4BF5-B0C3-8FE2C959E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45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88494" y="371950"/>
            <a:ext cx="2671011" cy="36113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t="27957"/>
          <a:stretch/>
        </p:blipFill>
        <p:spPr>
          <a:xfrm>
            <a:off x="8585747" y="0"/>
            <a:ext cx="3257550" cy="219587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35734" y="1027755"/>
            <a:ext cx="2176530" cy="20631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927" b="12215"/>
          <a:stretch/>
        </p:blipFill>
        <p:spPr>
          <a:xfrm rot="5400000">
            <a:off x="492412" y="971077"/>
            <a:ext cx="2063173" cy="217653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61280" y="566090"/>
            <a:ext cx="1725436" cy="461665"/>
          </a:xfrm>
          <a:prstGeom prst="rect">
            <a:avLst/>
          </a:prstGeom>
          <a:solidFill>
            <a:schemeClr val="bg1">
              <a:alpha val="88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/>
              <a:t>Textbook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223869" y="371950"/>
            <a:ext cx="2671011" cy="3611349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471109" y="1027755"/>
            <a:ext cx="2176530" cy="20631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499"/>
          <a:stretch/>
        </p:blipFill>
        <p:spPr>
          <a:xfrm rot="5400000">
            <a:off x="3537048" y="980339"/>
            <a:ext cx="2053355" cy="2167826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6259245" y="371950"/>
            <a:ext cx="2671011" cy="3611349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506485" y="1027755"/>
            <a:ext cx="2176530" cy="20631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" r="27761"/>
          <a:stretch/>
        </p:blipFill>
        <p:spPr>
          <a:xfrm rot="5400000">
            <a:off x="6549476" y="993489"/>
            <a:ext cx="2090548" cy="2176529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9249533" y="371950"/>
            <a:ext cx="2671011" cy="3611349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9496773" y="1027755"/>
            <a:ext cx="2176530" cy="20631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2" t="5380" r="18855" b="21476"/>
          <a:stretch/>
        </p:blipFill>
        <p:spPr>
          <a:xfrm>
            <a:off x="9496772" y="1036479"/>
            <a:ext cx="2176530" cy="205445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696656" y="566089"/>
            <a:ext cx="1725436" cy="461665"/>
          </a:xfrm>
          <a:prstGeom prst="rect">
            <a:avLst/>
          </a:prstGeom>
          <a:solidFill>
            <a:schemeClr val="bg1">
              <a:alpha val="88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/>
              <a:t>Food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732032" y="574814"/>
            <a:ext cx="1725436" cy="461665"/>
          </a:xfrm>
          <a:prstGeom prst="rect">
            <a:avLst/>
          </a:prstGeom>
          <a:solidFill>
            <a:schemeClr val="bg1">
              <a:alpha val="88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/>
              <a:t>Money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722319" y="574814"/>
            <a:ext cx="1725436" cy="461665"/>
          </a:xfrm>
          <a:prstGeom prst="rect">
            <a:avLst/>
          </a:prstGeom>
          <a:solidFill>
            <a:schemeClr val="bg1">
              <a:alpha val="88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/>
              <a:t>Sleep</a:t>
            </a:r>
          </a:p>
        </p:txBody>
      </p:sp>
    </p:spTree>
    <p:extLst>
      <p:ext uri="{BB962C8B-B14F-4D97-AF65-F5344CB8AC3E}">
        <p14:creationId xmlns:p14="http://schemas.microsoft.com/office/powerpoint/2010/main" val="3328579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Young</dc:creator>
  <cp:lastModifiedBy>Emily Young</cp:lastModifiedBy>
  <cp:revision>5</cp:revision>
  <dcterms:created xsi:type="dcterms:W3CDTF">2017-05-02T13:19:40Z</dcterms:created>
  <dcterms:modified xsi:type="dcterms:W3CDTF">2017-05-02T14:09:34Z</dcterms:modified>
</cp:coreProperties>
</file>

<file path=docProps/thumbnail.jpeg>
</file>